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51586" y="3429000"/>
            <a:ext cx="6870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SOLAR PANEL DAMAGE DETECTION </a:t>
            </a:r>
            <a:r>
              <a:rPr lang="en-I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597744" y="1042610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D802616-6DF3-EF09-3222-CB863EFE5BF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22940" y="1693624"/>
            <a:ext cx="682273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 different types of solar panel defects.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 image preprocessing and augmentation techniques.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 and train a CNN model for damage detection.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performance using accuracy and other metrics.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automated detection system using Python &amp; Deep Learning.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 the model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predictions.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583703" y="107699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9C38F-4E2B-2CCC-BC4B-FEEFC40CBCC4}"/>
              </a:ext>
            </a:extLst>
          </p:cNvPr>
          <p:cNvSpPr txBox="1"/>
          <p:nvPr/>
        </p:nvSpPr>
        <p:spPr>
          <a:xfrm>
            <a:off x="653143" y="1624316"/>
            <a:ext cx="828558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Core programming language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/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model development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Image preprocessing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&amp; Pandas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Data handling and analysis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&amp; Seaborn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Visualization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Colab /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Model training environment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Frontend deployment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Version control &amp; project hosting</a:t>
            </a:r>
          </a:p>
        </p:txBody>
      </p:sp>
      <p:pic>
        <p:nvPicPr>
          <p:cNvPr id="10" name="Picture 9" descr="A screenshot of a computer program">
            <a:extLst>
              <a:ext uri="{FF2B5EF4-FFF2-40B4-BE49-F238E27FC236}">
                <a16:creationId xmlns:a16="http://schemas.microsoft.com/office/drawing/2014/main" id="{5E29ABAA-288E-0FDB-07BD-ADA71BA7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027" y="1624316"/>
            <a:ext cx="3191070" cy="27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FBADB-9F11-22A8-A16D-E68CFF10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55" y="1685130"/>
            <a:ext cx="1113477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Gathered solar panel images (damaged &amp; healthy) from Kaggle and custom sources.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Resized, normalized, augmented images; split into train/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/test sets.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Developed a CNN using TensorFlow/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binary image classification.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Trained model with Adam optimizer and early stopping for best accuracy.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Tested using accuracy, confusion matrix, and F1-score (achieved ~94%).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Built 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 for real-time solar panel damage prediction.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Uploaded full project, code, and results to GitHub.</a:t>
            </a: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419877" y="1110395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AB1A6-F9DA-8411-8712-38F53B2F18DB}"/>
              </a:ext>
            </a:extLst>
          </p:cNvPr>
          <p:cNvSpPr txBox="1"/>
          <p:nvPr/>
        </p:nvSpPr>
        <p:spPr>
          <a:xfrm>
            <a:off x="419877" y="1822034"/>
            <a:ext cx="1135535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panels play a crucial role in sustainable energy generation, but their performance drops significantly when they are cracked, dirty, or physically damaged.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inspection of large solar farms is slow,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labour-intensive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often inaccurate.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cracks or hotspots are difficult to notice with the naked eye, leading to undetected faults.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timely detection results in reduced power output and financial losses.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inspection methods also require skilled technicians and expensive equipment.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growing need for an automated, reliable, and cost-effective monitoring system.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learning, especially Convolutional Neural Networks (CNN), can accurately classify solar panel conditions using images.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images, a CNN model can detect damage faster and with higher precision than manual methods.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build a robust model to identify damaged vs. undamaged solar panels.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will support real-time monitoring, improved maintenance, and higher energy efficiency.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19437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B02F4-CE9D-1060-E0D8-E71DDD904095}"/>
              </a:ext>
            </a:extLst>
          </p:cNvPr>
          <p:cNvSpPr txBox="1"/>
          <p:nvPr/>
        </p:nvSpPr>
        <p:spPr>
          <a:xfrm>
            <a:off x="255104" y="1976065"/>
            <a:ext cx="1201465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automated deep learning–based system is developed to detect solar panel damage from images.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uses a Convolutional Neural Network (CNN) trained on labeled panel images.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classifies panels as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damaged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undamaged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high accuracy.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 techniques enhance clarity, reduce noise, and improve detection efficiency.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reduces the need for slow, manual inspections.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consistent, reliable, and real-time fault detection.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Technicians can monitor panel conditions remotely through a simple interface.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supports early identification of cracks, dirt accumulation, and hotspots.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app makes the model easy to use in real field conditions.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system improves energy output, reduces maintenance cost, and supports sustainable power generation.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587829" y="104508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E9BC4-D551-115B-F202-59EA75D7B0FD}"/>
              </a:ext>
            </a:extLst>
          </p:cNvPr>
          <p:cNvSpPr txBox="1"/>
          <p:nvPr/>
        </p:nvSpPr>
        <p:spPr>
          <a:xfrm>
            <a:off x="587829" y="1704893"/>
            <a:ext cx="8425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2A8E0E09-60C6-DFBB-C1A3-B50C3D47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" y="1704893"/>
            <a:ext cx="10114384" cy="48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457200" y="1100118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7F3EB-A28E-B98F-505B-8FDD453996CD}"/>
              </a:ext>
            </a:extLst>
          </p:cNvPr>
          <p:cNvSpPr txBox="1"/>
          <p:nvPr/>
        </p:nvSpPr>
        <p:spPr>
          <a:xfrm>
            <a:off x="457200" y="1797895"/>
            <a:ext cx="86867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Solar Panel Damage Detection system successfully demonstrates how deep learning can automate the identification of cracks, dirt, and physical defects in solar panels. By using a CNN model with high accuracy, the project reduces dependency on manual inspections and enables faster, data-driven maintenance.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makes the solution practical for real-time monitoring, improving efficiency and supporting sustainable energy management. This project highlights the potential of AI to enhance renewable energy systems and ensure optimal solar power generation.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hank you">
            <a:extLst>
              <a:ext uri="{FF2B5EF4-FFF2-40B4-BE49-F238E27FC236}">
                <a16:creationId xmlns:a16="http://schemas.microsoft.com/office/drawing/2014/main" id="{2EDD5E22-74EB-3884-00E7-D712AA38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441"/>
            <a:ext cx="12192000" cy="598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10111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120</TotalTime>
  <Words>659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Times New Roman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Vislavath Vasanth naik</cp:lastModifiedBy>
  <cp:revision>4</cp:revision>
  <dcterms:created xsi:type="dcterms:W3CDTF">2024-12-31T09:40:01Z</dcterms:created>
  <dcterms:modified xsi:type="dcterms:W3CDTF">2025-11-16T07:43:54Z</dcterms:modified>
</cp:coreProperties>
</file>